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74" r:id="rId9"/>
    <p:sldId id="264" r:id="rId10"/>
    <p:sldId id="262" r:id="rId11"/>
    <p:sldId id="263" r:id="rId12"/>
    <p:sldId id="266" r:id="rId13"/>
    <p:sldId id="267" r:id="rId14"/>
    <p:sldId id="268" r:id="rId15"/>
    <p:sldId id="275" r:id="rId16"/>
    <p:sldId id="269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7" r:id="rId25"/>
    <p:sldId id="288" r:id="rId26"/>
    <p:sldId id="271" r:id="rId27"/>
    <p:sldId id="276" r:id="rId28"/>
    <p:sldId id="27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104" d="100"/>
          <a:sy n="104" d="100"/>
        </p:scale>
        <p:origin x="-1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E17F67-EF2B-4ED0-BEFD-427E2B27CDA9}" type="datetimeFigureOut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C58A2A-483F-474D-9509-DFC15CD194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If students need their verification codes in order to establish an account, please write the code in their planner.  Keep your copy of the code.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EEDB6E-C34F-488D-AACE-EC9B799B01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Teachers:  There will be two special advisories, during TIRE, </a:t>
            </a:r>
            <a:r>
              <a:rPr lang="en-US" b="1" dirty="0" smtClean="0">
                <a:solidFill>
                  <a:srgbClr val="FF0000"/>
                </a:solidFill>
              </a:rPr>
              <a:t>Wednesday, 3/2 </a:t>
            </a:r>
            <a:r>
              <a:rPr lang="en-US" dirty="0" smtClean="0"/>
              <a:t>and </a:t>
            </a:r>
            <a:r>
              <a:rPr lang="en-US" b="1" dirty="0" smtClean="0"/>
              <a:t>Thursday, 3/3 </a:t>
            </a:r>
            <a:r>
              <a:rPr lang="en-US" dirty="0" smtClean="0"/>
              <a:t>from 7:30-8:00 a.m. for all students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ACF58E-AF71-4102-8B85-96A190042D4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42AB87-DF6C-426D-B69C-1398F575469B}" type="datetimeFigureOut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B2F156-250B-48DF-A4ED-C27207D33F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D3F-6D81-4FCC-908C-10B07CC571ED}" type="datetimeFigureOut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982C8-DCDC-4FC9-A042-18EF0FC944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F0E6E-4668-401D-A8D0-6738AEF0D95F}" type="datetimeFigureOut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AA925-18C6-4EDB-864F-5B691052E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42946-83D5-4974-96DC-F8CD24841D9F}" type="datetimeFigureOut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8B122-DAE7-45D0-91D9-8A88835AE1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2E37-B467-4357-B560-C964661A7E3B}" type="datetimeFigureOut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3C366F-D8C9-4118-852A-32139410A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EE3C50-03CB-4D86-A93C-B8AE5D14C1DC}" type="datetimeFigureOut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0F5C95-9F62-42A7-939D-3B50EBDCAF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B82831-BC9D-4E5F-9C00-65AB97427688}" type="datetimeFigureOut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E73EFD-6C85-4504-A210-203459CC4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B9C83-59DA-48F5-8932-A259E39C596D}" type="datetimeFigureOut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941B3-1D93-4E4C-9753-56120C988E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CBA6E-0935-4814-BEB8-8FD3D8E8168D}" type="datetimeFigureOut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CB78650-A0E5-469C-92A7-88CB0E1097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F1E0-7A89-4511-8B9F-6460A267107B}" type="datetimeFigureOut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7978F-BDEC-45A3-A364-35A7597EEF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AD65C7-1E76-48F6-98C2-A78F91F0EDDF}" type="datetimeFigureOut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8A4E6AB2-4B01-404F-86BA-43813F581B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30BFC12-3547-408D-9BCF-4E6500A6526A}" type="datetimeFigureOut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0EBD6AA-8360-4F33-AEA5-285E2FBDF6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8" r:id="rId4"/>
    <p:sldLayoutId id="2147483699" r:id="rId5"/>
    <p:sldLayoutId id="2147483694" r:id="rId6"/>
    <p:sldLayoutId id="2147483700" r:id="rId7"/>
    <p:sldLayoutId id="2147483693" r:id="rId8"/>
    <p:sldLayoutId id="2147483701" r:id="rId9"/>
    <p:sldLayoutId id="2147483692" r:id="rId10"/>
    <p:sldLayoutId id="2147483702" r:id="rId11"/>
  </p:sldLayoutIdLst>
  <p:transition>
    <p:wipe dir="d"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biparent.placercoe.k12.ca.us/abi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Truckee High School On-line Registration 2011-2012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Welcome to the brand new Truckee High School on-line registration process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Please have your transcript, graduation/A-G requirement check-off sheet and a pencil as you go through the following slides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Check off each completed requirement that falls under each category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At the completion of the slide-show you should have a clear idea of your remaining requirements in order to graduate and meet your future goals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Truckee High School On-line Registration 2011-2012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mtClean="0"/>
              <a:t>Physical Education- 20 credits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Physical Education- Not Required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Truckee High School  Requirements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A-G  CSU/UC Requirements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Truckee High School On-line Registration 2011-2012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mtClean="0"/>
              <a:t>Health- 5 Credits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Health- Not Required</a:t>
            </a:r>
          </a:p>
        </p:txBody>
      </p:sp>
      <p:sp>
        <p:nvSpPr>
          <p:cNvPr id="24580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r>
              <a:rPr lang="en-US" smtClean="0"/>
              <a:t>Truckee High School Requirements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A-G  CSU/UC Requirements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Truckee High School On-line Registration 2011-2012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CAHSEE- California High School Exit Exam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1.  Must Pass the English Language Arts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2.  Must Pass the Mathematics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3.  Must Pass the CAHSEE in order to earn a DIPLOMA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4.  May elect to take support classes in math or English in order to pass the CAHSEE</a:t>
            </a:r>
            <a:endParaRPr lang="en-US" dirty="0"/>
          </a:p>
        </p:txBody>
      </p:sp>
      <p:sp>
        <p:nvSpPr>
          <p:cNvPr id="25603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Requires a diploma to enter 4-year college</a:t>
            </a:r>
          </a:p>
        </p:txBody>
      </p:sp>
      <p:sp>
        <p:nvSpPr>
          <p:cNvPr id="25604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r>
              <a:rPr lang="en-US" smtClean="0"/>
              <a:t>Truckee High School Requirements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A_G  CSU/UC Requirements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Truckee High School On-line Registration 2011-2012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mtClean="0"/>
              <a:t>Grades/Grade Point Average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1.  D- earns credit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2.  9-12 Cumulative GPA is considered by THS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Grades/Grade Point Average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1.  C is passing- if you receive a D or F in an A-G class, you must retake that class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2.  10-12 weighted GPA is examined by colleges</a:t>
            </a:r>
            <a:endParaRPr lang="en-US" dirty="0"/>
          </a:p>
        </p:txBody>
      </p:sp>
      <p:sp>
        <p:nvSpPr>
          <p:cNvPr id="26628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r>
              <a:rPr lang="en-US" smtClean="0"/>
              <a:t>Truckee High School Requirements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A-G  CSU/UC Requirements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4953000"/>
            <a:ext cx="7315200" cy="2133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900" smtClean="0"/>
              <a:t>What classes do I need to take in order to meet those goals?</a:t>
            </a:r>
          </a:p>
          <a:p>
            <a:pPr>
              <a:lnSpc>
                <a:spcPct val="80000"/>
              </a:lnSpc>
            </a:pPr>
            <a:r>
              <a:rPr lang="en-US" sz="1900" smtClean="0"/>
              <a:t>Health Care Field- Chemistry, Anatomy and Physiology, AP Biology, Spanish</a:t>
            </a:r>
          </a:p>
          <a:p>
            <a:pPr>
              <a:lnSpc>
                <a:spcPct val="80000"/>
              </a:lnSpc>
            </a:pPr>
            <a:r>
              <a:rPr lang="en-US" sz="1900" smtClean="0"/>
              <a:t>Engineering-  Pre-Calculus, Calculus, Physics</a:t>
            </a:r>
          </a:p>
          <a:p>
            <a:pPr>
              <a:lnSpc>
                <a:spcPct val="80000"/>
              </a:lnSpc>
            </a:pPr>
            <a:r>
              <a:rPr lang="en-US" sz="1900" smtClean="0"/>
              <a:t>Cosmetologist- Chemistry, Spanish</a:t>
            </a:r>
          </a:p>
          <a:p>
            <a:pPr>
              <a:lnSpc>
                <a:spcPct val="80000"/>
              </a:lnSpc>
            </a:pPr>
            <a:r>
              <a:rPr lang="en-US" sz="1900" smtClean="0"/>
              <a:t>Chef- Intro to Foods, Culinary Arts 2, Baking and Breakfast, Advanced Culinary Arts, Spanish</a:t>
            </a:r>
          </a:p>
          <a:p>
            <a:pPr>
              <a:lnSpc>
                <a:spcPct val="80000"/>
              </a:lnSpc>
            </a:pPr>
            <a:endParaRPr lang="en-US" smtClean="0"/>
          </a:p>
          <a:p>
            <a:pPr>
              <a:lnSpc>
                <a:spcPct val="80000"/>
              </a:lnSpc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4114800"/>
            <a:ext cx="73152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What are my future goals?</a:t>
            </a:r>
            <a:endParaRPr lang="en-US" sz="3100" dirty="0"/>
          </a:p>
        </p:txBody>
      </p:sp>
      <p:pic>
        <p:nvPicPr>
          <p:cNvPr id="27651" name="Picture 4" descr="academics,achievements,ceremonies,colleges,diplomas,education,graduations,high schools,iStockphoto,learning,special occasions,successes,universitie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9876" b="19876"/>
          <a:stretch>
            <a:fillRect/>
          </a:stretch>
        </p:blipFill>
        <p:spPr>
          <a:xfrm>
            <a:off x="1560513" y="0"/>
            <a:ext cx="7583487" cy="4568825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On-line Registration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If you do not have computer access, please utilize the computer lab at Truckee High School Monday- Friday 2:30-5:30 p.m. in order to register your course requests</a:t>
            </a:r>
          </a:p>
          <a:p>
            <a:r>
              <a:rPr lang="en-US" smtClean="0"/>
              <a:t>Parents are welcome to attend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register On-line</a:t>
            </a:r>
          </a:p>
        </p:txBody>
      </p:sp>
      <p:sp>
        <p:nvSpPr>
          <p:cNvPr id="29698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AERIES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500" smtClean="0"/>
              <a:t>Step 1: Have or establish an AERIES account</a:t>
            </a:r>
          </a:p>
          <a:p>
            <a:pPr lvl="1"/>
            <a:r>
              <a:rPr lang="en-US" sz="2000" u="sng" smtClean="0">
                <a:hlinkClick r:id="rId3"/>
              </a:rPr>
              <a:t>https://abiparent.placercoe.k12.ca.us/abi/</a:t>
            </a:r>
            <a:endParaRPr lang="en-US" sz="2000" smtClean="0"/>
          </a:p>
          <a:p>
            <a:pPr lvl="1"/>
            <a:r>
              <a:rPr lang="en-US" sz="2000" smtClean="0"/>
              <a:t>Enter Your Email and Password </a:t>
            </a:r>
          </a:p>
          <a:p>
            <a:endParaRPr lang="en-US" smtClean="0"/>
          </a:p>
        </p:txBody>
      </p:sp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4" cstate="print"/>
          <a:srcRect l="24867" t="22598" r="25507" b="24576"/>
          <a:stretch>
            <a:fillRect/>
          </a:stretch>
        </p:blipFill>
        <p:spPr bwMode="auto">
          <a:xfrm>
            <a:off x="3276600" y="3048000"/>
            <a:ext cx="42799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smtClean="0"/>
              <a:t>How to register On-line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ClrTx/>
              <a:buSzTx/>
              <a:buFont typeface="Wingdings"/>
              <a:buNone/>
              <a:defRPr/>
            </a:pPr>
            <a:r>
              <a:rPr lang="en-US" sz="2600" dirty="0" smtClean="0"/>
              <a:t>Step 2: </a:t>
            </a:r>
            <a:r>
              <a:rPr lang="en-US" sz="2600" dirty="0" smtClean="0">
                <a:ea typeface="Calibri" pitchFamily="34" charset="0"/>
                <a:cs typeface="Times New Roman" pitchFamily="18" charset="0"/>
              </a:rPr>
              <a:t>Select Student Info</a:t>
            </a:r>
            <a:endParaRPr lang="en-US" sz="2600" dirty="0" smtClean="0"/>
          </a:p>
          <a:p>
            <a:pPr marL="457200" lvl="1" indent="0" eaLnBrk="0" hangingPunct="0">
              <a:spcBef>
                <a:spcPct val="0"/>
              </a:spcBef>
              <a:buClrTx/>
              <a:buSzTx/>
              <a:buFont typeface="Symbol" pitchFamily="18" charset="2"/>
              <a:buChar char=""/>
              <a:defRPr/>
            </a:pPr>
            <a:r>
              <a:rPr lang="en-US" dirty="0" smtClean="0">
                <a:ea typeface="Calibri" pitchFamily="34" charset="0"/>
                <a:cs typeface="Times New Roman" pitchFamily="18" charset="0"/>
              </a:rPr>
              <a:t>Course Requests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pic>
        <p:nvPicPr>
          <p:cNvPr id="31747" name="Picture 7"/>
          <p:cNvPicPr>
            <a:picLocks noChangeAspect="1" noChangeArrowheads="1"/>
          </p:cNvPicPr>
          <p:nvPr/>
        </p:nvPicPr>
        <p:blipFill>
          <a:blip r:embed="rId3" cstate="print"/>
          <a:srcRect t="22598" b="27684"/>
          <a:stretch>
            <a:fillRect/>
          </a:stretch>
        </p:blipFill>
        <p:spPr bwMode="auto">
          <a:xfrm>
            <a:off x="990600" y="2590800"/>
            <a:ext cx="701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smtClean="0"/>
              <a:t>How to register On-line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Step 3: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Click on ‘Add New’ – Courses available for student selection will be displayed</a:t>
            </a:r>
          </a:p>
          <a:p>
            <a:endParaRPr lang="en-US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 t="21751" b="42656"/>
          <a:stretch>
            <a:fillRect/>
          </a:stretch>
        </p:blipFill>
        <p:spPr bwMode="auto">
          <a:xfrm>
            <a:off x="914400" y="2667000"/>
            <a:ext cx="731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smtClean="0"/>
              <a:t>How to register On-line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Step 4: Select courses and click </a:t>
            </a:r>
            <a:r>
              <a:rPr lang="en-US" b="1" smtClean="0">
                <a:solidFill>
                  <a:srgbClr val="FF0000"/>
                </a:solidFill>
              </a:rPr>
              <a:t>SUBMIT</a:t>
            </a:r>
          </a:p>
          <a:p>
            <a:endParaRPr lang="en-US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 l="19318" t="22316" r="21423" b="2542"/>
          <a:stretch>
            <a:fillRect/>
          </a:stretch>
        </p:blipFill>
        <p:spPr bwMode="auto">
          <a:xfrm>
            <a:off x="2590800" y="2209800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533400" y="6096000"/>
            <a:ext cx="822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w Cen MT" pitchFamily="34" charset="0"/>
                <a:ea typeface="Calibri" pitchFamily="34" charset="0"/>
                <a:cs typeface="Times New Roman" pitchFamily="18" charset="0"/>
              </a:rPr>
              <a:t>Courses may be selected one at a time or as multiple selections.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Truckee High School On-line Registration 2011-2012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History/Social Science- 30 credits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1.  Global Studies- 9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2.  World History- 10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3.  US History (AP)- 11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4.  Government(AP-) 12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5.  Economics- 12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A. History/Social Science- 25 Credits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1.  World History- 10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2.  US History (AP)- 11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3. Government (AP)- 12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Truckee High School Graduation Requirements- 240 Credits needed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A-G   CSU/UC Requirements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smtClean="0"/>
              <a:t>How to register On-line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Course selections will be displayed</a:t>
            </a:r>
          </a:p>
          <a:p>
            <a:endParaRPr lang="en-US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 l="14194" t="42090" r="16734" b="24294"/>
          <a:stretch>
            <a:fillRect/>
          </a:stretch>
        </p:blipFill>
        <p:spPr bwMode="auto">
          <a:xfrm>
            <a:off x="990600" y="2362200"/>
            <a:ext cx="6911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smtClean="0"/>
              <a:t>How to register On-line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ClrTx/>
              <a:buSzTx/>
              <a:buFont typeface="Wingdings"/>
              <a:buNone/>
              <a:defRPr/>
            </a:pPr>
            <a:r>
              <a:rPr lang="en-US" sz="2500" dirty="0" smtClean="0"/>
              <a:t>Step 5: </a:t>
            </a:r>
            <a:r>
              <a:rPr lang="en-US" sz="2500" dirty="0" smtClean="0">
                <a:ea typeface="Calibri" pitchFamily="34" charset="0"/>
                <a:cs typeface="Times New Roman" pitchFamily="18" charset="0"/>
              </a:rPr>
              <a:t>The student </a:t>
            </a:r>
            <a:r>
              <a:rPr lang="en-US" sz="2500" b="1" dirty="0" smtClean="0">
                <a:ea typeface="Calibri" pitchFamily="34" charset="0"/>
                <a:cs typeface="Times New Roman" pitchFamily="18" charset="0"/>
              </a:rPr>
              <a:t>MUST PICK ALTERNATES</a:t>
            </a:r>
            <a:r>
              <a:rPr lang="en-US" sz="2500" dirty="0" smtClean="0">
                <a:ea typeface="Calibri" pitchFamily="34" charset="0"/>
                <a:cs typeface="Times New Roman" pitchFamily="18" charset="0"/>
              </a:rPr>
              <a:t> for all elective classes. </a:t>
            </a:r>
            <a:endParaRPr lang="en-US" sz="2500" dirty="0" smtClean="0"/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sz="2500" dirty="0" smtClean="0">
                <a:ea typeface="Calibri" pitchFamily="34" charset="0"/>
                <a:cs typeface="Times New Roman" pitchFamily="18" charset="0"/>
              </a:rPr>
              <a:t>Use dropdown  to select an alternate course choice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l="14407" t="43037" r="16309" b="26553"/>
          <a:stretch>
            <a:fillRect/>
          </a:stretch>
        </p:blipFill>
        <p:spPr bwMode="auto">
          <a:xfrm>
            <a:off x="990600" y="3124200"/>
            <a:ext cx="731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smtClean="0"/>
              <a:t>How to register On-line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Step 6: SUBMIT</a:t>
            </a:r>
          </a:p>
          <a:p>
            <a:r>
              <a:rPr lang="en-US" smtClean="0"/>
              <a:t>Make sure to have a total of 8 semester requests and 1 alternative elective for each elective request, then SUBMIT</a:t>
            </a:r>
          </a:p>
          <a:p>
            <a:endParaRPr lang="en-US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14407" t="42938" r="15669" b="26553"/>
          <a:stretch>
            <a:fillRect/>
          </a:stretch>
        </p:blipFill>
        <p:spPr bwMode="auto">
          <a:xfrm>
            <a:off x="1371600" y="3581400"/>
            <a:ext cx="63642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smtClean="0"/>
              <a:t>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Course selections may be reset by using the ‘Reset’ button or updated </a:t>
            </a:r>
            <a:r>
              <a:rPr lang="en-US" sz="2400" b="1" dirty="0" smtClean="0">
                <a:ea typeface="Calibri" pitchFamily="34" charset="0"/>
                <a:cs typeface="Times New Roman" pitchFamily="18" charset="0"/>
              </a:rPr>
              <a:t>within the registration </a:t>
            </a: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window (FEB 16 – </a:t>
            </a:r>
            <a:r>
              <a:rPr lang="en-US" sz="2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MARCH 18</a:t>
            </a: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) by adding or re-selecting courses and SUBMITTING selections.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Click on the Course ID to be changed - this will take you to the course selection window. </a:t>
            </a:r>
          </a:p>
          <a:p>
            <a:pPr marL="0" indent="0"/>
            <a:endParaRPr lang="en-US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14407" t="42938" r="15669" b="26553"/>
          <a:stretch>
            <a:fillRect/>
          </a:stretch>
        </p:blipFill>
        <p:spPr bwMode="auto">
          <a:xfrm>
            <a:off x="1143000" y="3657600"/>
            <a:ext cx="662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smtClean="0"/>
              <a:t>CHANGES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ea typeface="Calibri" pitchFamily="34" charset="0"/>
                <a:cs typeface="Times New Roman" pitchFamily="18" charset="0"/>
              </a:rPr>
              <a:t>To change the highlighted course select the new course and </a:t>
            </a:r>
            <a:r>
              <a:rPr lang="en-US" b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SUBMIT</a:t>
            </a:r>
          </a:p>
          <a:p>
            <a:endParaRPr lang="en-US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 t="22316" r="7684" b="12148"/>
          <a:stretch>
            <a:fillRect/>
          </a:stretch>
        </p:blipFill>
        <p:spPr bwMode="auto">
          <a:xfrm>
            <a:off x="2133600" y="2514600"/>
            <a:ext cx="4800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 l="15260" t="42938" r="16328" b="26836"/>
          <a:stretch>
            <a:fillRect/>
          </a:stretch>
        </p:blipFill>
        <p:spPr bwMode="auto">
          <a:xfrm>
            <a:off x="1828800" y="4648200"/>
            <a:ext cx="6096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smtClean="0"/>
              <a:t>CHANGES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>
                <a:ea typeface="Calibri" pitchFamily="34" charset="0"/>
                <a:cs typeface="Times New Roman" pitchFamily="18" charset="0"/>
              </a:rPr>
              <a:t>To remove the highlighted course click the radio button next to ‘</a:t>
            </a:r>
            <a:r>
              <a:rPr lang="en-US" sz="28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Delete This Course’ </a:t>
            </a:r>
            <a:r>
              <a:rPr lang="en-US" sz="2800" smtClean="0">
                <a:ea typeface="Calibri" pitchFamily="34" charset="0"/>
                <a:cs typeface="Times New Roman" pitchFamily="18" charset="0"/>
              </a:rPr>
              <a:t>and </a:t>
            </a:r>
            <a:r>
              <a:rPr lang="en-US" sz="28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SUBMIT</a:t>
            </a:r>
            <a:endParaRPr lang="en-US" sz="2800" smtClean="0">
              <a:ea typeface="Calibri" pitchFamily="34" charset="0"/>
              <a:cs typeface="Times New Roman" pitchFamily="18" charset="0"/>
            </a:endParaRPr>
          </a:p>
          <a:p>
            <a:endParaRPr lang="en-US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l="3094" t="22316" r="6084" b="12428"/>
          <a:stretch>
            <a:fillRect/>
          </a:stretch>
        </p:blipFill>
        <p:spPr bwMode="auto">
          <a:xfrm>
            <a:off x="2286000" y="2590800"/>
            <a:ext cx="4724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 l="15260" t="41525" r="17183" b="28941"/>
          <a:stretch>
            <a:fillRect/>
          </a:stretch>
        </p:blipFill>
        <p:spPr bwMode="auto">
          <a:xfrm>
            <a:off x="2057400" y="5105400"/>
            <a:ext cx="525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Registration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724400"/>
          </a:xfrm>
        </p:spPr>
        <p:txBody>
          <a:bodyPr>
            <a:normAutofit fontScale="40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6700" dirty="0" smtClean="0"/>
              <a:t>Wednesday, February 16</a:t>
            </a:r>
            <a:r>
              <a:rPr lang="en-US" sz="6700" baseline="30000" dirty="0" smtClean="0"/>
              <a:t>th</a:t>
            </a:r>
            <a:r>
              <a:rPr lang="en-US" sz="6700" dirty="0" smtClean="0"/>
              <a:t>-  Registration opens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6700" dirty="0" smtClean="0">
                <a:solidFill>
                  <a:srgbClr val="FF0000"/>
                </a:solidFill>
              </a:rPr>
              <a:t>Friday , March 18</a:t>
            </a:r>
            <a:r>
              <a:rPr lang="en-US" sz="6700" baseline="30000" dirty="0" smtClean="0">
                <a:solidFill>
                  <a:srgbClr val="FF0000"/>
                </a:solidFill>
              </a:rPr>
              <a:t>th</a:t>
            </a:r>
            <a:r>
              <a:rPr lang="en-US" sz="6700" dirty="0" smtClean="0">
                <a:solidFill>
                  <a:srgbClr val="FF0000"/>
                </a:solidFill>
              </a:rPr>
              <a:t>-  </a:t>
            </a:r>
            <a:r>
              <a:rPr lang="en-US" sz="6700" dirty="0" smtClean="0"/>
              <a:t>Registration closes-  Print out completed computer COURSE REQUEST SHEET and bring back to your advisory teacher with student and parent signature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6700" dirty="0" smtClean="0"/>
              <a:t>Please go over your transcript and check-off list to   ensure you have scheduled yourself correctly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6700" dirty="0" smtClean="0"/>
              <a:t>These will be your course selections for the entire year.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6700" dirty="0" smtClean="0"/>
              <a:t>Please put thought and effort into your selection.  There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6700" dirty="0" smtClean="0"/>
              <a:t>will be no changes except those that are teacher driven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Wolverine Days- August 2011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Wolverine Days will be dedicated to: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1.  PE uniform sales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2.  ASB ID cards and pictures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3.  Picking up final schedules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4.  Getting locker number and combo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5.  Yearbook orders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6.  Parking permits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7.  Senior Information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8.  Bus Passes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9.  Enrolling new students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10.  Welcoming everyone back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CONGRATULATIONS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You are pioneers in the online scheduling process and are now finished!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Truckee High School On-line Registration 2011-2012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English- 40 Credits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1.  English 9 (H)- 9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2.  English 10 (H)- 10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3.  English 11 (AP)- 11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4.  English 12 (AP)- 12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387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None/>
            </a:pPr>
            <a:r>
              <a:rPr lang="en-US" smtClean="0"/>
              <a:t>B.  English- 40 Credits</a:t>
            </a:r>
          </a:p>
          <a:p>
            <a:pPr marL="514350" indent="-514350">
              <a:buFont typeface="Wingdings" pitchFamily="2" charset="2"/>
              <a:buNone/>
            </a:pPr>
            <a:r>
              <a:rPr lang="en-US" smtClean="0"/>
              <a:t>1.  English 9 (H)- 9</a:t>
            </a:r>
            <a:r>
              <a:rPr lang="en-US" baseline="30000" smtClean="0"/>
              <a:t>th</a:t>
            </a:r>
            <a:endParaRPr lang="en-US" smtClean="0"/>
          </a:p>
          <a:p>
            <a:pPr marL="514350" indent="-514350">
              <a:buFont typeface="Wingdings" pitchFamily="2" charset="2"/>
              <a:buNone/>
            </a:pPr>
            <a:r>
              <a:rPr lang="en-US" smtClean="0"/>
              <a:t>2.  English 10 (H)- 10</a:t>
            </a:r>
            <a:r>
              <a:rPr lang="en-US" baseline="30000" smtClean="0"/>
              <a:t>th</a:t>
            </a:r>
            <a:endParaRPr lang="en-US" smtClean="0"/>
          </a:p>
          <a:p>
            <a:pPr marL="514350" indent="-514350">
              <a:buFont typeface="Wingdings" pitchFamily="2" charset="2"/>
              <a:buNone/>
            </a:pPr>
            <a:r>
              <a:rPr lang="en-US" smtClean="0"/>
              <a:t>3.  English 11 (AP)- 11</a:t>
            </a:r>
            <a:r>
              <a:rPr lang="en-US" baseline="30000" smtClean="0"/>
              <a:t>th</a:t>
            </a:r>
            <a:endParaRPr lang="en-US" smtClean="0"/>
          </a:p>
          <a:p>
            <a:pPr marL="514350" indent="-514350">
              <a:buFont typeface="Wingdings" pitchFamily="2" charset="2"/>
              <a:buNone/>
            </a:pPr>
            <a:r>
              <a:rPr lang="en-US" smtClean="0"/>
              <a:t>4.  English 12 (AP)- 12</a:t>
            </a:r>
            <a:r>
              <a:rPr lang="en-US" baseline="30000" smtClean="0"/>
              <a:t>th</a:t>
            </a:r>
            <a:r>
              <a:rPr lang="en-US" smtClean="0"/>
              <a:t> </a:t>
            </a:r>
          </a:p>
          <a:p>
            <a:pPr marL="514350" indent="-514350">
              <a:buFont typeface="Wingdings" pitchFamily="2" charset="2"/>
              <a:buAutoNum type="alphaUcPeriod" startAt="2"/>
            </a:pPr>
            <a:endParaRPr lang="en-US" smtClean="0"/>
          </a:p>
          <a:p>
            <a:pPr marL="514350" indent="-514350">
              <a:buFont typeface="Wingdings" pitchFamily="2" charset="2"/>
              <a:buAutoNum type="alphaUcPeriod" startAt="2"/>
            </a:pP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Truckee High School Graduation Requirements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A-G  CSU/UC Requirements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Truckee High School On-line Registration 2011-2012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Mathematics- 30 credits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1.  Algebra 1A and 1B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2.  Or Algebra 1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3.  Geometry (H)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4.  Algebra 2A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5.  Consumer Math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6.  Math Fundamentals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7 . Business Math </a:t>
            </a:r>
          </a:p>
          <a:p>
            <a:pPr marL="514350" indent="-514350" fontAlgn="auto">
              <a:spcAft>
                <a:spcPts val="0"/>
              </a:spcAft>
              <a:buFont typeface="Wingdings"/>
              <a:buAutoNum type="arabicPeriod" startAt="4"/>
              <a:defRPr/>
            </a:pPr>
            <a:endParaRPr lang="en-US" dirty="0" smtClean="0"/>
          </a:p>
          <a:p>
            <a:pPr marL="514350" indent="-51435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Math credits are determined on a case by case basis depending on courses taken 9-12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C.  Mathematics- 30 Credits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1.  Algebra 1A and 1B or Algebra 1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2.  Geometry (H)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3.  Algebra 2A and 2B (H)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4.  Pre-Calculus- Recommended for UC</a:t>
            </a:r>
            <a:endParaRPr lang="en-US" dirty="0"/>
          </a:p>
        </p:txBody>
      </p:sp>
      <p:sp>
        <p:nvSpPr>
          <p:cNvPr id="17412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r>
              <a:rPr lang="en-US" smtClean="0"/>
              <a:t>Truckee High School Requirements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A-G  CSU/UC Requirements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Truckee High School On-line Registration 2011-2012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Laboratory Science- 20 Credits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1.9</a:t>
            </a:r>
            <a:r>
              <a:rPr lang="en-US" baseline="30000" dirty="0" smtClean="0"/>
              <a:t>th</a:t>
            </a:r>
            <a:r>
              <a:rPr lang="en-US" dirty="0" smtClean="0"/>
              <a:t> Grade Science (H)- 9</a:t>
            </a:r>
            <a:r>
              <a:rPr lang="en-US" baseline="30000" dirty="0" smtClean="0"/>
              <a:t>th  </a:t>
            </a:r>
            <a:r>
              <a:rPr lang="en-US" dirty="0" smtClean="0"/>
              <a:t> or Chemistry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2.  Biology (H)- 10th</a:t>
            </a:r>
            <a:endParaRPr lang="en-US" dirty="0"/>
          </a:p>
        </p:txBody>
      </p:sp>
      <p:sp>
        <p:nvSpPr>
          <p:cNvPr id="1843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r>
              <a:rPr lang="en-US" smtClean="0"/>
              <a:t>Truckee High School Requirements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A-G  CSU/UC 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 rot="16200000">
            <a:off x="4876800" y="2514600"/>
            <a:ext cx="3733800" cy="3581400"/>
          </a:xfrm>
        </p:spPr>
        <p:txBody>
          <a:bodyPr vert="vert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 D.  Laboratory Science- 20 credits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1.  Biology (H)- 10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2.  Chemistry (Adv./AP)- 11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3.  Physics (Adv.)- recommended for UC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Truckee High School On-line Registration 2011-2012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886200"/>
          </a:xfrm>
        </p:spPr>
        <p:txBody>
          <a:bodyPr>
            <a:normAutofit fontScale="77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Fine Arts/Foreign Language- 10 Credits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1.  Foreign Language or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2.  Art or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3.  Band or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4.  ROP Video or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5.  Adv. Art/Ceramics or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6.  Drama 1-2 or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7.  Art Appreciation or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8.  AP Art or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9.  Music Appreciation </a:t>
            </a:r>
          </a:p>
          <a:p>
            <a:pPr marL="514350" indent="-514350" fontAlgn="auto">
              <a:spcAft>
                <a:spcPts val="0"/>
              </a:spcAft>
              <a:buFont typeface="Wingdings"/>
              <a:buAutoNum type="arabicPeriod" startAt="2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Wingdings"/>
              <a:buAutoNum type="arabicPeriod" startAt="2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Wingdings"/>
              <a:buAutoNum type="arabicPeriod" startAt="2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E.  Foreign Language- 20 Credits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1.  Spanish 1/French 1/American Sign Language 1 . . .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2.  Spanish 2/French 2/ASL 2 . . .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3.  Spanish 3/French 3/ASL 3 . . . Is recommended for UC</a:t>
            </a:r>
            <a:endParaRPr lang="en-US" dirty="0"/>
          </a:p>
        </p:txBody>
      </p:sp>
      <p:sp>
        <p:nvSpPr>
          <p:cNvPr id="19460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r>
              <a:rPr lang="en-US" smtClean="0"/>
              <a:t>Truckee High School Requirements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A-G  CSU/UC Requirements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Truckee High School On-line Registration 2011-2012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3100" dirty="0" smtClean="0"/>
              <a:t>Electives/Other- 75 Credits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100" dirty="0" smtClean="0"/>
              <a:t>1. Vocational Education-10 Credits- Foods, Computers, Woodshop, ROP Video, Music Production, Career Exploration, Peer Tutor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100" dirty="0" smtClean="0"/>
              <a:t>2.  Any class that exceeds the THS requirements i.e. Chemistry, Physics, Anatomy and Physiology, Leadership, extra PE, extra Fine Art, extra Voc Ed</a:t>
            </a:r>
            <a:r>
              <a:rPr lang="en-US" dirty="0" smtClean="0"/>
              <a:t>. 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None/>
            </a:pPr>
            <a:r>
              <a:rPr lang="en-US" smtClean="0"/>
              <a:t>No Requirement</a:t>
            </a:r>
          </a:p>
        </p:txBody>
      </p:sp>
      <p:sp>
        <p:nvSpPr>
          <p:cNvPr id="20484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r>
              <a:rPr lang="en-US" smtClean="0"/>
              <a:t>Truckee High School Requirements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A-G  CSU/UC Requirements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Truckee High School On-line Registration 2011-2012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mtClean="0"/>
              <a:t>No Requirement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F.  Visual/Performing Arts- 10 Credits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Choose one from below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1.  Symphonic Band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2.  Art 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3.  ROP Video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4.  Drama 1-2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21508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r>
              <a:rPr lang="en-US" smtClean="0"/>
              <a:t>Truckee High School Requirements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A-G  CSU/UC Requirements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Truckee High School On-line Registration 2011-2012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mtClean="0"/>
              <a:t> No Requirement</a:t>
            </a:r>
          </a:p>
          <a:p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G.  College Preparatory Elective- 10 Credits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1.  Global Studies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2.  Marine Biology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3.  Yearbook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4.  Science Fiction Literature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5.  Speech and Debate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6.  Economics 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7.  9</a:t>
            </a:r>
            <a:r>
              <a:rPr lang="en-US" baseline="30000" dirty="0" smtClean="0"/>
              <a:t>th</a:t>
            </a:r>
            <a:r>
              <a:rPr lang="en-US" dirty="0" smtClean="0"/>
              <a:t> Grade Science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8.  American Film Literature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9.   Foreign Film Literature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The more G classes you take the stronger the candidate in the college selection process</a:t>
            </a:r>
            <a:endParaRPr lang="en-US" dirty="0"/>
          </a:p>
        </p:txBody>
      </p:sp>
      <p:sp>
        <p:nvSpPr>
          <p:cNvPr id="22532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r>
              <a:rPr lang="en-US" smtClean="0"/>
              <a:t>Truckee High School Requirements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A-G  CSU/UC Requirements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615</TotalTime>
  <Words>1390</Words>
  <Application>Microsoft Office PowerPoint</Application>
  <PresentationFormat>On-screen Show (4:3)</PresentationFormat>
  <Paragraphs>201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Median</vt:lpstr>
      <vt:lpstr>Truckee High School On-line Registration 2011-2012</vt:lpstr>
      <vt:lpstr>Truckee High School On-line Registration 2011-2012</vt:lpstr>
      <vt:lpstr>Truckee High School On-line Registration 2011-2012</vt:lpstr>
      <vt:lpstr>Truckee High School On-line Registration 2011-2012</vt:lpstr>
      <vt:lpstr>Truckee High School On-line Registration 2011-2012</vt:lpstr>
      <vt:lpstr>Truckee High School On-line Registration 2011-2012</vt:lpstr>
      <vt:lpstr>Truckee High School On-line Registration 2011-2012</vt:lpstr>
      <vt:lpstr>Truckee High School On-line Registration 2011-2012</vt:lpstr>
      <vt:lpstr>Truckee High School On-line Registration 2011-2012</vt:lpstr>
      <vt:lpstr>Truckee High School On-line Registration 2011-2012</vt:lpstr>
      <vt:lpstr>Truckee High School On-line Registration 2011-2012</vt:lpstr>
      <vt:lpstr>Truckee High School On-line Registration 2011-2012</vt:lpstr>
      <vt:lpstr>Truckee High School On-line Registration 2011-2012</vt:lpstr>
      <vt:lpstr> What are my future goals?</vt:lpstr>
      <vt:lpstr>On-line Registration</vt:lpstr>
      <vt:lpstr>How to register On-line</vt:lpstr>
      <vt:lpstr>How to register On-line</vt:lpstr>
      <vt:lpstr>How to register On-line</vt:lpstr>
      <vt:lpstr>How to register On-line</vt:lpstr>
      <vt:lpstr>How to register On-line</vt:lpstr>
      <vt:lpstr>How to register On-line</vt:lpstr>
      <vt:lpstr>How to register On-line</vt:lpstr>
      <vt:lpstr>CHANGES</vt:lpstr>
      <vt:lpstr>CHANGES</vt:lpstr>
      <vt:lpstr>CHANGES</vt:lpstr>
      <vt:lpstr>Registration Timeline</vt:lpstr>
      <vt:lpstr>Wolverine Days- August 2011</vt:lpstr>
      <vt:lpstr>CONGRATULATIONS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Truckee High School On-line Registration 2011-2012</dc:title>
  <dc:creator>Rachel</dc:creator>
  <cp:lastModifiedBy>Amy Valdivia</cp:lastModifiedBy>
  <cp:revision>105</cp:revision>
  <dcterms:created xsi:type="dcterms:W3CDTF">2011-02-01T14:29:30Z</dcterms:created>
  <dcterms:modified xsi:type="dcterms:W3CDTF">2011-03-01T18:21:50Z</dcterms:modified>
</cp:coreProperties>
</file>